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6858000" cy="9144000" type="letter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36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7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85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03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96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2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3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655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51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69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5CC0-D60C-4797-A04C-9864AEE62C22}" type="datetimeFigureOut">
              <a:rPr lang="es-CL" smtClean="0"/>
              <a:t>03-12-2019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7B7E-9580-42B6-8AEC-55BE518CE6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73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Galo Abe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Mitarakis</a:t>
                </a:r>
                <a:endParaRPr lang="es-ES" sz="1400" b="1" dirty="0">
                  <a:ln w="0"/>
                  <a:latin typeface="Kristen ITC" panose="03050502040202030202" pitchFamily="66" charset="0"/>
                </a:endParaRP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0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s-CL" sz="1200" dirty="0">
                <a:latin typeface="Kristen ITC" panose="03050502040202030202" pitchFamily="66" charset="0"/>
              </a:rPr>
            </a:br>
            <a:r>
              <a:rPr lang="es-CL" sz="1200" dirty="0">
                <a:latin typeface="Kristen ITC" panose="03050502040202030202" pitchFamily="66" charset="0"/>
              </a:rPr>
              <a:t>Me hace feliz jugar en el patio de afuera”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7" name="Imagen 6" descr="Imagen que contiene exterior, persona, puesto, joven&#10;&#10;Descripción generada automáticamente">
            <a:extLst>
              <a:ext uri="{FF2B5EF4-FFF2-40B4-BE49-F238E27FC236}">
                <a16:creationId xmlns:a16="http://schemas.microsoft.com/office/drawing/2014/main" id="{69B13E5F-E42F-44F0-AF78-1EB60F61DA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7110" b="10111"/>
          <a:stretch/>
        </p:blipFill>
        <p:spPr>
          <a:xfrm rot="4142649">
            <a:off x="1024848" y="3292007"/>
            <a:ext cx="2611063" cy="22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Gonzalo García Urenda</a:t>
                </a:r>
              </a:p>
              <a:p>
                <a:pPr algn="ctr"/>
                <a: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a la pelota y en el patio de afuera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niño, joven&#10;&#10;Descripción generada automáticamente">
            <a:extLst>
              <a:ext uri="{FF2B5EF4-FFF2-40B4-BE49-F238E27FC236}">
                <a16:creationId xmlns:a16="http://schemas.microsoft.com/office/drawing/2014/main" id="{D8FCCF5A-9D15-4272-BFA2-DEF0223E1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048">
            <a:off x="1265694" y="3221886"/>
            <a:ext cx="2131849" cy="23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7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Cristóbal García-Huidobro</a:t>
                </a:r>
              </a:p>
              <a:p>
                <a:pPr algn="ctr"/>
                <a: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traer juguetes al colegio y jugar en el patio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niño, pequeño&#10;&#10;Descripción generada automáticamente">
            <a:extLst>
              <a:ext uri="{FF2B5EF4-FFF2-40B4-BE49-F238E27FC236}">
                <a16:creationId xmlns:a16="http://schemas.microsoft.com/office/drawing/2014/main" id="{BA62C3B6-D7C6-4052-B19E-8F6432A97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065">
            <a:off x="1250730" y="3213107"/>
            <a:ext cx="2135849" cy="22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4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Federico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Hechenleitner</a:t>
                </a:r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 Lledó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patio y con juguetes del colegio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Niño posando para una foto&#10;&#10;Descripción generada automáticamente">
            <a:extLst>
              <a:ext uri="{FF2B5EF4-FFF2-40B4-BE49-F238E27FC236}">
                <a16:creationId xmlns:a16="http://schemas.microsoft.com/office/drawing/2014/main" id="{2BD4C9F8-6165-45C6-8B1F-F8DB059AA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4435">
            <a:off x="1266317" y="3259260"/>
            <a:ext cx="2094968" cy="22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62115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Martina Infante Montenegro</a:t>
                </a:r>
                <a:br>
                  <a:rPr lang="es-ES" sz="1400" dirty="0">
                    <a:ln w="0"/>
                    <a:latin typeface="Kristen ITC" panose="03050502040202030202" pitchFamily="66" charset="0"/>
                  </a:rPr>
                </a:br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patio de afuera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2018</a:t>
            </a:r>
          </a:p>
        </p:txBody>
      </p:sp>
      <p:pic>
        <p:nvPicPr>
          <p:cNvPr id="6" name="Imagen 5" descr="Joven parado en un bosque&#10;&#10;Descripción generada automáticamente">
            <a:extLst>
              <a:ext uri="{FF2B5EF4-FFF2-40B4-BE49-F238E27FC236}">
                <a16:creationId xmlns:a16="http://schemas.microsoft.com/office/drawing/2014/main" id="{03E8ADE8-ED56-48A0-BB2E-5E4F67B947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/>
          <a:stretch/>
        </p:blipFill>
        <p:spPr>
          <a:xfrm rot="20303453">
            <a:off x="1259163" y="3332866"/>
            <a:ext cx="2145984" cy="214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3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Lucía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Maiz</a:t>
                </a:r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Carafi</a:t>
                </a:r>
                <a:endParaRPr lang="es-ES" sz="1400" b="1" dirty="0">
                  <a:ln w="0"/>
                  <a:latin typeface="Kristen ITC" panose="03050502040202030202" pitchFamily="66" charset="0"/>
                </a:endParaRP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80796" y="7409337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lo que me enseñan las misses y  jugar con los amigos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7" name="Imagen 6" descr="Imagen que contiene persona, exterior, niño, joven&#10;&#10;Descripción generada automáticamente">
            <a:extLst>
              <a:ext uri="{FF2B5EF4-FFF2-40B4-BE49-F238E27FC236}">
                <a16:creationId xmlns:a16="http://schemas.microsoft.com/office/drawing/2014/main" id="{96329A02-BE8B-440F-91DF-0BA73C49DA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6424" r="6499" b="2752"/>
          <a:stretch/>
        </p:blipFill>
        <p:spPr>
          <a:xfrm rot="4127419">
            <a:off x="1187497" y="3210977"/>
            <a:ext cx="2311316" cy="22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Javiera Olivares Riquelme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80796" y="735203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con los amigos del colegio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niño, pequeño, joven&#10;&#10;Descripción generada automáticamente">
            <a:extLst>
              <a:ext uri="{FF2B5EF4-FFF2-40B4-BE49-F238E27FC236}">
                <a16:creationId xmlns:a16="http://schemas.microsoft.com/office/drawing/2014/main" id="{ADE84605-618F-4095-AE42-9FCAAE992C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10834"/>
          <a:stretch/>
        </p:blipFill>
        <p:spPr>
          <a:xfrm rot="4128838">
            <a:off x="1198230" y="3353940"/>
            <a:ext cx="2242704" cy="20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5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Colomba Ossa Echeverría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749817" y="7395591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dibujar, jugar y compartir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niño, joven&#10;&#10;Descripción generada automáticamente">
            <a:extLst>
              <a:ext uri="{FF2B5EF4-FFF2-40B4-BE49-F238E27FC236}">
                <a16:creationId xmlns:a16="http://schemas.microsoft.com/office/drawing/2014/main" id="{CE86B5B6-B947-4F2C-A5D5-F952FD9828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6"/>
          <a:stretch/>
        </p:blipFill>
        <p:spPr>
          <a:xfrm rot="4123784">
            <a:off x="1172076" y="3337913"/>
            <a:ext cx="2259330" cy="217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Salvador Pérez Jordán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estar en el patio de afuera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interior, ropa, niño&#10;&#10;Descripción generada automáticamente">
            <a:extLst>
              <a:ext uri="{FF2B5EF4-FFF2-40B4-BE49-F238E27FC236}">
                <a16:creationId xmlns:a16="http://schemas.microsoft.com/office/drawing/2014/main" id="{3962888E-DBEE-4A2E-BEE0-80BB9532F3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7"/>
          <a:stretch/>
        </p:blipFill>
        <p:spPr>
          <a:xfrm rot="4135154">
            <a:off x="1179443" y="3343655"/>
            <a:ext cx="2305555" cy="20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2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Lucas Sotelo Cárdenas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con los amigos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Niño posando para una foto&#10;&#10;Descripción generada automáticamente">
            <a:extLst>
              <a:ext uri="{FF2B5EF4-FFF2-40B4-BE49-F238E27FC236}">
                <a16:creationId xmlns:a16="http://schemas.microsoft.com/office/drawing/2014/main" id="{9BDF9EC0-0C49-4B72-9382-96F6736AE0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 r="8532" b="13594"/>
          <a:stretch/>
        </p:blipFill>
        <p:spPr>
          <a:xfrm rot="20394706">
            <a:off x="1268868" y="3257872"/>
            <a:ext cx="2040093" cy="22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Renato Venegas García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2018</a:t>
            </a:r>
          </a:p>
        </p:txBody>
      </p:sp>
      <p:pic>
        <p:nvPicPr>
          <p:cNvPr id="6" name="Imagen 5" descr="Imagen que contiene persona, exterior, joven, niño&#10;&#10;Descripción generada automáticamente">
            <a:extLst>
              <a:ext uri="{FF2B5EF4-FFF2-40B4-BE49-F238E27FC236}">
                <a16:creationId xmlns:a16="http://schemas.microsoft.com/office/drawing/2014/main" id="{A9B58FD7-0B15-4941-A18D-D264245D9A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2258"/>
          <a:stretch/>
        </p:blipFill>
        <p:spPr>
          <a:xfrm rot="4225217">
            <a:off x="1228569" y="3369427"/>
            <a:ext cx="2195171" cy="20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Paz Alvarado Huidobro</a:t>
                </a:r>
                <a:br>
                  <a:rPr lang="es-ES" sz="1400" dirty="0">
                    <a:ln w="0"/>
                    <a:latin typeface="Kristen ITC" panose="03050502040202030202" pitchFamily="66" charset="0"/>
                  </a:rPr>
                </a:br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80796" y="7409337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los centros</a:t>
            </a:r>
          </a:p>
        </p:txBody>
      </p:sp>
      <p:pic>
        <p:nvPicPr>
          <p:cNvPr id="6" name="Imagen 5" descr="Un niño sonriendo&#10;&#10;Descripción generada automáticamente">
            <a:extLst>
              <a:ext uri="{FF2B5EF4-FFF2-40B4-BE49-F238E27FC236}">
                <a16:creationId xmlns:a16="http://schemas.microsoft.com/office/drawing/2014/main" id="{87512017-FC71-4DFE-AD65-FE3F8E6523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214">
            <a:off x="1383743" y="3255960"/>
            <a:ext cx="1910616" cy="2297557"/>
          </a:xfrm>
          <a:prstGeom prst="rect">
            <a:avLst/>
          </a:prstGeom>
        </p:spPr>
      </p:pic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8922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Joaquín Vial Bofill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patio de afuera 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árbol, persona, exterior, niño&#10;&#10;Descripción generada automáticamente">
            <a:extLst>
              <a:ext uri="{FF2B5EF4-FFF2-40B4-BE49-F238E27FC236}">
                <a16:creationId xmlns:a16="http://schemas.microsoft.com/office/drawing/2014/main" id="{7EF216BB-29F8-4E90-81EF-B2B97274A0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780">
            <a:off x="1271842" y="3304836"/>
            <a:ext cx="2052644" cy="21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978160" cy="4344877"/>
              <a:chOff x="-159781" y="1450543"/>
              <a:chExt cx="3978160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51314" y="4594253"/>
                <a:ext cx="2567065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Dominga Contreras Serrano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pintar y jugar a la familia con las niñas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pasto, pequeño&#10;&#10;Descripción generada automáticamente">
            <a:extLst>
              <a:ext uri="{FF2B5EF4-FFF2-40B4-BE49-F238E27FC236}">
                <a16:creationId xmlns:a16="http://schemas.microsoft.com/office/drawing/2014/main" id="{B8329837-78CC-403F-9DA1-DD2EED2359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4239">
            <a:off x="1390197" y="3215589"/>
            <a:ext cx="1809877" cy="23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Sebastián Correa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Kiekebusch</a:t>
                </a:r>
                <a:endParaRPr lang="es-ES" sz="1400" b="1" dirty="0">
                  <a:ln w="0"/>
                  <a:latin typeface="Kristen ITC" panose="03050502040202030202" pitchFamily="66" charset="0"/>
                </a:endParaRP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patio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niño, puesto&#10;&#10;Descripción generada automáticamente">
            <a:extLst>
              <a:ext uri="{FF2B5EF4-FFF2-40B4-BE49-F238E27FC236}">
                <a16:creationId xmlns:a16="http://schemas.microsoft.com/office/drawing/2014/main" id="{27F3C9B2-67F4-4690-9182-DBCD89C94C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002">
            <a:off x="1210835" y="3319072"/>
            <a:ext cx="2235153" cy="207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Josefa Díaz Retamal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1" dirty="0">
                  <a:ln w="0"/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compartir mi colación y compartir mis juguetes con los amigos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exterior, persona, niño, pasto&#10;&#10;Descripción generada automáticamente">
            <a:extLst>
              <a:ext uri="{FF2B5EF4-FFF2-40B4-BE49-F238E27FC236}">
                <a16:creationId xmlns:a16="http://schemas.microsoft.com/office/drawing/2014/main" id="{6C95E302-683F-4BB4-92C6-92044B37C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57">
            <a:off x="1269992" y="3271605"/>
            <a:ext cx="2103381" cy="21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Francisco Edwards Alcalde</a:t>
                </a:r>
                <a:br>
                  <a:rPr lang="es-ES" sz="1400" dirty="0">
                    <a:ln w="0"/>
                    <a:latin typeface="Kristen ITC" panose="03050502040202030202" pitchFamily="66" charset="0"/>
                  </a:rPr>
                </a:br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732710" y="7409337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recreo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Imagen que contiene persona, exterior, niño, joven&#10;&#10;Descripción generada automáticamente">
            <a:extLst>
              <a:ext uri="{FF2B5EF4-FFF2-40B4-BE49-F238E27FC236}">
                <a16:creationId xmlns:a16="http://schemas.microsoft.com/office/drawing/2014/main" id="{6580B15A-346D-4ECA-A0ED-CD13587D0B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1993">
            <a:off x="1208667" y="3300639"/>
            <a:ext cx="2226633" cy="21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Agustina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Franke</a:t>
                </a:r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 Garcés</a:t>
                </a:r>
              </a:p>
              <a:p>
                <a:pPr algn="ctr"/>
                <a:r>
                  <a:rPr lang="es-ES" sz="1400" dirty="0">
                    <a:ln w="0"/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80796" y="7409337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en el patio de afuera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Una niña sonriendo&#10;&#10;Descripción generada automáticamente">
            <a:extLst>
              <a:ext uri="{FF2B5EF4-FFF2-40B4-BE49-F238E27FC236}">
                <a16:creationId xmlns:a16="http://schemas.microsoft.com/office/drawing/2014/main" id="{416EFCCE-9BCD-4808-833C-28674F9AD4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/>
          <a:stretch/>
        </p:blipFill>
        <p:spPr>
          <a:xfrm rot="20320448">
            <a:off x="1351929" y="3257360"/>
            <a:ext cx="1947159" cy="23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2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645545"/>
                <a:ext cx="243454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Jacinta </a:t>
                </a:r>
                <a:r>
                  <a:rPr lang="es-ES" sz="1400" b="1" dirty="0" err="1">
                    <a:ln w="0"/>
                    <a:latin typeface="Kristen ITC" panose="03050502040202030202" pitchFamily="66" charset="0"/>
                  </a:rPr>
                  <a:t>Franzani</a:t>
                </a:r>
                <a:r>
                  <a:rPr lang="es-ES" sz="1400" b="1" dirty="0">
                    <a:ln w="0"/>
                    <a:latin typeface="Kristen ITC" panose="03050502040202030202" pitchFamily="66" charset="0"/>
                  </a:rPr>
                  <a:t> Martínez</a:t>
                </a:r>
              </a:p>
              <a:p>
                <a:pPr algn="ctr"/>
                <a: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756435" y="7395591"/>
            <a:ext cx="226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jugar con todos los materiales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Una persona con un traje de color negro&#10;&#10;Descripción generada automáticamente">
            <a:extLst>
              <a:ext uri="{FF2B5EF4-FFF2-40B4-BE49-F238E27FC236}">
                <a16:creationId xmlns:a16="http://schemas.microsoft.com/office/drawing/2014/main" id="{7C8A3CB1-7FF6-4B0B-8172-DFAC6202B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7041">
            <a:off x="1286203" y="3186870"/>
            <a:ext cx="2005423" cy="23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3092"/>
            <a:ext cx="6933857" cy="9267092"/>
            <a:chOff x="0" y="-123092"/>
            <a:chExt cx="6933857" cy="9267092"/>
          </a:xfrm>
        </p:grpSpPr>
        <p:pic>
          <p:nvPicPr>
            <p:cNvPr id="2050" name="Picture 2" descr="Resultado de imagen para kid illustration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45" t="-516" r="-322" b="516"/>
            <a:stretch/>
          </p:blipFill>
          <p:spPr bwMode="auto">
            <a:xfrm>
              <a:off x="0" y="-123092"/>
              <a:ext cx="6933857" cy="926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content.mycutegraphics.com/frames/blue-scribble-bord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00" y="6759011"/>
              <a:ext cx="2647106" cy="173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93084" y="7034788"/>
              <a:ext cx="4748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“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288914" y="7626424"/>
              <a:ext cx="93835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”</a:t>
              </a:r>
              <a:r>
                <a:rPr lang="es-ES" sz="5400" b="0" cap="none" spc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risten ITC" panose="03050502040202030202" pitchFamily="66" charset="0"/>
                </a:rPr>
                <a:t> </a:t>
              </a: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188722" y="2301604"/>
              <a:ext cx="3872328" cy="4344877"/>
              <a:chOff x="-159781" y="1450543"/>
              <a:chExt cx="3872328" cy="4344877"/>
            </a:xfrm>
          </p:grpSpPr>
          <p:pic>
            <p:nvPicPr>
              <p:cNvPr id="2068" name="Picture 20" descr="Imagen relacionada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215" b="13108"/>
              <a:stretch/>
            </p:blipFill>
            <p:spPr bwMode="auto">
              <a:xfrm rot="20470572">
                <a:off x="-159781" y="1450543"/>
                <a:ext cx="3739370" cy="4344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ángulo 4"/>
              <p:cNvSpPr/>
              <p:nvPr/>
            </p:nvSpPr>
            <p:spPr>
              <a:xfrm rot="20292200">
                <a:off x="1278007" y="4753267"/>
                <a:ext cx="243454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  <a:t>Mariana Gaete Correa</a:t>
                </a:r>
                <a:b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</a:br>
                <a:r>
                  <a:rPr lang="es-ES" sz="1400" b="1" cap="none" spc="0" dirty="0">
                    <a:ln w="0"/>
                    <a:solidFill>
                      <a:schemeClr val="tx1"/>
                    </a:solidFill>
                    <a:latin typeface="Kristen ITC" panose="03050502040202030202" pitchFamily="66" charset="0"/>
                  </a:rPr>
                  <a:t>MMC</a:t>
                </a:r>
                <a:endParaRPr lang="es-ES" sz="1400" b="0" cap="none" spc="0" dirty="0">
                  <a:ln w="0"/>
                  <a:solidFill>
                    <a:schemeClr val="tx1"/>
                  </a:solidFill>
                  <a:latin typeface="Kristen ITC" panose="03050502040202030202" pitchFamily="66" charset="0"/>
                </a:endParaRPr>
              </a:p>
            </p:txBody>
          </p:sp>
        </p:grpSp>
        <p:pic>
          <p:nvPicPr>
            <p:cNvPr id="2070" name="Picture 22" descr="Resultado de imagen para pin 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434" y="2665053"/>
              <a:ext cx="808480" cy="808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693369" y="7304173"/>
            <a:ext cx="22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latin typeface="Kristen ITC" panose="03050502040202030202" pitchFamily="66" charset="0"/>
              </a:rPr>
              <a:t>Me hace feliz compartir los juguetes y jugar con mis amigos</a:t>
            </a:r>
          </a:p>
        </p:txBody>
      </p:sp>
      <p:pic>
        <p:nvPicPr>
          <p:cNvPr id="4" name="Picture 2" descr="Resultado de imagen para colegio puerto va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22" y="140676"/>
            <a:ext cx="807913" cy="10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1030488" y="326008"/>
            <a:ext cx="5386958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Informe avance </a:t>
            </a:r>
          </a:p>
          <a:p>
            <a:r>
              <a:rPr lang="es-ES" sz="1400" dirty="0">
                <a:ln w="0"/>
                <a:latin typeface="Kristen ITC" panose="03050502040202030202" pitchFamily="66" charset="0"/>
              </a:rPr>
              <a:t>en el aprendizaje integral</a:t>
            </a:r>
            <a:endParaRPr lang="es-ES" sz="1400" b="0" cap="none" spc="0" dirty="0">
              <a:ln w="0"/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r>
              <a:rPr lang="es-ES" sz="1600" dirty="0">
                <a:ln w="0"/>
                <a:latin typeface="Kristen ITC" panose="03050502040202030202" pitchFamily="66" charset="0"/>
              </a:rPr>
              <a:t>Ciclo Scott</a:t>
            </a:r>
          </a:p>
          <a:p>
            <a:r>
              <a:rPr lang="es-ES" sz="1400" b="0" cap="none" spc="0" dirty="0">
                <a:ln w="0"/>
                <a:solidFill>
                  <a:schemeClr val="tx1"/>
                </a:solidFill>
                <a:latin typeface="Kristen ITC" panose="03050502040202030202" pitchFamily="66" charset="0"/>
              </a:rPr>
              <a:t>2019</a:t>
            </a:r>
          </a:p>
        </p:txBody>
      </p:sp>
      <p:pic>
        <p:nvPicPr>
          <p:cNvPr id="6" name="Imagen 5" descr="Un niño sonriendo junto a un árbol&#10;&#10;Descripción generada automáticamente">
            <a:extLst>
              <a:ext uri="{FF2B5EF4-FFF2-40B4-BE49-F238E27FC236}">
                <a16:creationId xmlns:a16="http://schemas.microsoft.com/office/drawing/2014/main" id="{97FBA02A-A67C-457E-BAAF-F9424B98C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513">
            <a:off x="1330297" y="3267734"/>
            <a:ext cx="2041607" cy="23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21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3197</TotalTime>
  <Words>490</Words>
  <Application>Microsoft Office PowerPoint</Application>
  <PresentationFormat>Carta (216 x 279 mm)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 Castaing</dc:creator>
  <cp:lastModifiedBy>Frani</cp:lastModifiedBy>
  <cp:revision>65</cp:revision>
  <dcterms:created xsi:type="dcterms:W3CDTF">2017-06-02T16:03:35Z</dcterms:created>
  <dcterms:modified xsi:type="dcterms:W3CDTF">2019-12-05T13:15:40Z</dcterms:modified>
</cp:coreProperties>
</file>